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3" r:id="rId3"/>
    <p:sldId id="264" r:id="rId4"/>
    <p:sldId id="266" r:id="rId5"/>
    <p:sldId id="267" r:id="rId6"/>
    <p:sldId id="268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2" y="889557"/>
            <a:ext cx="8646461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4" y="2245659"/>
            <a:ext cx="8646459" cy="389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130" y="2922745"/>
            <a:ext cx="3970117" cy="1553841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Готовим обед</a:t>
            </a:r>
            <a:endParaRPr lang="ru-RU" sz="6000" b="1" cap="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88557" y="5301205"/>
            <a:ext cx="3970116" cy="766823"/>
          </a:xfrm>
        </p:spPr>
        <p:txBody>
          <a:bodyPr/>
          <a:lstStyle/>
          <a:p>
            <a:pPr algn="r"/>
            <a:r>
              <a:rPr lang="ru-RU" dirty="0" smtClean="0"/>
              <a:t>Выполнила </a:t>
            </a:r>
          </a:p>
          <a:p>
            <a:pPr algn="r"/>
            <a:r>
              <a:rPr lang="ru-RU" dirty="0" err="1" smtClean="0"/>
              <a:t>Горячевская</a:t>
            </a:r>
            <a:r>
              <a:rPr lang="ru-RU" dirty="0" smtClean="0"/>
              <a:t> Валентина Николаевна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8557" y="4421529"/>
            <a:ext cx="3958542" cy="706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ЧТО ЛИШНЕЕ?</a:t>
            </a:r>
            <a:endParaRPr kumimoji="0" lang="ru-RU" sz="4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42009" y="4451350"/>
            <a:ext cx="2648308" cy="232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у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992086"/>
          </a:xfrm>
          <a:prstGeom prst="rect">
            <a:avLst/>
          </a:prstGeom>
        </p:spPr>
      </p:pic>
      <p:pic>
        <p:nvPicPr>
          <p:cNvPr id="16" name="Рисунок 15" descr="картофель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9" t="12880" r="10560" b="14667"/>
          <a:stretch>
            <a:fillRect/>
          </a:stretch>
        </p:blipFill>
        <p:spPr>
          <a:xfrm>
            <a:off x="1665514" y="2296886"/>
            <a:ext cx="2340000" cy="1826005"/>
          </a:xfrm>
          <a:prstGeom prst="rect">
            <a:avLst/>
          </a:prstGeom>
        </p:spPr>
      </p:pic>
      <p:pic>
        <p:nvPicPr>
          <p:cNvPr id="17" name="Рисунок 16" descr="лук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936" t="9382" r="3622" b="10352"/>
          <a:stretch>
            <a:fillRect/>
          </a:stretch>
        </p:blipFill>
        <p:spPr>
          <a:xfrm>
            <a:off x="5094514" y="2188029"/>
            <a:ext cx="2340000" cy="1683926"/>
          </a:xfrm>
          <a:prstGeom prst="rect">
            <a:avLst/>
          </a:prstGeom>
        </p:spPr>
      </p:pic>
      <p:pic>
        <p:nvPicPr>
          <p:cNvPr id="18" name="Рисунок 17" descr="морковь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88" r="8346" b="9894"/>
          <a:stretch>
            <a:fillRect/>
          </a:stretch>
        </p:blipFill>
        <p:spPr>
          <a:xfrm>
            <a:off x="5092609" y="4550227"/>
            <a:ext cx="2340000" cy="1885896"/>
          </a:xfrm>
          <a:prstGeom prst="rect">
            <a:avLst/>
          </a:prstGeom>
        </p:spPr>
      </p:pic>
      <p:pic>
        <p:nvPicPr>
          <p:cNvPr id="20" name="Рисунок 19" descr="клубника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21" b="18025"/>
          <a:stretch>
            <a:fillRect/>
          </a:stretch>
        </p:blipFill>
        <p:spPr>
          <a:xfrm>
            <a:off x="1673817" y="4789714"/>
            <a:ext cx="2520000" cy="1491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42009" y="4451350"/>
            <a:ext cx="2648308" cy="232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у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992086"/>
          </a:xfrm>
          <a:prstGeom prst="rect">
            <a:avLst/>
          </a:prstGeom>
        </p:spPr>
      </p:pic>
      <p:pic>
        <p:nvPicPr>
          <p:cNvPr id="16" name="Рисунок 15" descr="картофел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115" y="4308559"/>
            <a:ext cx="2556000" cy="2270784"/>
          </a:xfrm>
          <a:prstGeom prst="rect">
            <a:avLst/>
          </a:prstGeom>
        </p:spPr>
      </p:pic>
      <p:pic>
        <p:nvPicPr>
          <p:cNvPr id="17" name="Рисунок 16" descr="лу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745" y="2005149"/>
            <a:ext cx="2340000" cy="2098972"/>
          </a:xfrm>
          <a:prstGeom prst="rect">
            <a:avLst/>
          </a:prstGeom>
        </p:spPr>
      </p:pic>
      <p:pic>
        <p:nvPicPr>
          <p:cNvPr id="18" name="Рисунок 17" descr="морковь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8784" y="4230183"/>
            <a:ext cx="2340000" cy="2138280"/>
          </a:xfrm>
          <a:prstGeom prst="rect">
            <a:avLst/>
          </a:prstGeom>
        </p:spPr>
      </p:pic>
      <p:pic>
        <p:nvPicPr>
          <p:cNvPr id="20" name="Рисунок 19" descr="клубни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600" y="1989898"/>
            <a:ext cx="2340000" cy="2093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42009" y="4451350"/>
            <a:ext cx="2648308" cy="232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у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992086"/>
          </a:xfrm>
          <a:prstGeom prst="rect">
            <a:avLst/>
          </a:prstGeom>
        </p:spPr>
      </p:pic>
      <p:pic>
        <p:nvPicPr>
          <p:cNvPr id="16" name="Рисунок 15" descr="картофел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315" y="2010563"/>
            <a:ext cx="2556000" cy="2233815"/>
          </a:xfrm>
          <a:prstGeom prst="rect">
            <a:avLst/>
          </a:prstGeom>
        </p:spPr>
      </p:pic>
      <p:pic>
        <p:nvPicPr>
          <p:cNvPr id="17" name="Рисунок 16" descr="лу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" y="1977728"/>
            <a:ext cx="2340000" cy="2062373"/>
          </a:xfrm>
          <a:prstGeom prst="rect">
            <a:avLst/>
          </a:prstGeom>
        </p:spPr>
      </p:pic>
      <p:pic>
        <p:nvPicPr>
          <p:cNvPr id="18" name="Рисунок 17" descr="морковь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304" y="4315995"/>
            <a:ext cx="2340000" cy="2119055"/>
          </a:xfrm>
          <a:prstGeom prst="rect">
            <a:avLst/>
          </a:prstGeom>
        </p:spPr>
      </p:pic>
      <p:pic>
        <p:nvPicPr>
          <p:cNvPr id="20" name="Рисунок 19" descr="клубни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6500" y="4352098"/>
            <a:ext cx="2335860" cy="2093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42009" y="4451350"/>
            <a:ext cx="2648308" cy="232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у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1992086"/>
          </a:xfrm>
          <a:prstGeom prst="rect">
            <a:avLst/>
          </a:prstGeom>
        </p:spPr>
      </p:pic>
      <p:pic>
        <p:nvPicPr>
          <p:cNvPr id="16" name="Рисунок 15" descr="картофел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711" y="1934363"/>
            <a:ext cx="2448000" cy="2193662"/>
          </a:xfrm>
          <a:prstGeom prst="rect">
            <a:avLst/>
          </a:prstGeom>
        </p:spPr>
      </p:pic>
      <p:pic>
        <p:nvPicPr>
          <p:cNvPr id="17" name="Рисунок 16" descr="лу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577" y="2099648"/>
            <a:ext cx="2226206" cy="2062373"/>
          </a:xfrm>
          <a:prstGeom prst="rect">
            <a:avLst/>
          </a:prstGeom>
        </p:spPr>
      </p:pic>
      <p:pic>
        <p:nvPicPr>
          <p:cNvPr id="18" name="Рисунок 17" descr="морковь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304" y="4405296"/>
            <a:ext cx="2340000" cy="2062373"/>
          </a:xfrm>
          <a:prstGeom prst="rect">
            <a:avLst/>
          </a:prstGeom>
        </p:spPr>
      </p:pic>
      <p:pic>
        <p:nvPicPr>
          <p:cNvPr id="20" name="Рисунок 19" descr="клубни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580" y="4475418"/>
            <a:ext cx="2335860" cy="2059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42009" y="4451350"/>
            <a:ext cx="2648308" cy="232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Суп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992086"/>
          </a:xfrm>
          <a:prstGeom prst="rect">
            <a:avLst/>
          </a:prstGeom>
        </p:spPr>
      </p:pic>
      <p:pic>
        <p:nvPicPr>
          <p:cNvPr id="16" name="Рисунок 15" descr="картофель.png"/>
          <p:cNvPicPr>
            <a:picLocks noChangeAspect="1"/>
          </p:cNvPicPr>
          <p:nvPr/>
        </p:nvPicPr>
        <p:blipFill>
          <a:blip r:embed="rId5"/>
          <a:srcRect t="19503" b="15887"/>
          <a:stretch>
            <a:fillRect/>
          </a:stretch>
        </p:blipFill>
        <p:spPr>
          <a:xfrm>
            <a:off x="4960104" y="2026920"/>
            <a:ext cx="3079212" cy="1800000"/>
          </a:xfrm>
          <a:prstGeom prst="rect">
            <a:avLst/>
          </a:prstGeom>
        </p:spPr>
      </p:pic>
      <p:pic>
        <p:nvPicPr>
          <p:cNvPr id="17" name="Рисунок 16" descr="лук.png"/>
          <p:cNvPicPr>
            <a:picLocks noChangeAspect="1"/>
          </p:cNvPicPr>
          <p:nvPr/>
        </p:nvPicPr>
        <p:blipFill>
          <a:blip r:embed="rId6"/>
          <a:srcRect t="10328" b="15429"/>
          <a:stretch>
            <a:fillRect/>
          </a:stretch>
        </p:blipFill>
        <p:spPr>
          <a:xfrm>
            <a:off x="1687577" y="2407920"/>
            <a:ext cx="2226206" cy="1524000"/>
          </a:xfrm>
          <a:prstGeom prst="rect">
            <a:avLst/>
          </a:prstGeom>
        </p:spPr>
      </p:pic>
      <p:pic>
        <p:nvPicPr>
          <p:cNvPr id="18" name="Рисунок 17" descr="морковь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728" y="4527216"/>
            <a:ext cx="2267633" cy="2062373"/>
          </a:xfrm>
          <a:prstGeom prst="rect">
            <a:avLst/>
          </a:prstGeom>
        </p:spPr>
      </p:pic>
      <p:pic>
        <p:nvPicPr>
          <p:cNvPr id="20" name="Рисунок 19" descr="клубни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9341" y="4307777"/>
            <a:ext cx="2340000" cy="2115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sm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80" y="2712720"/>
            <a:ext cx="3204000" cy="320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Готовим обед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Шеф</cp:lastModifiedBy>
  <cp:revision>125</cp:revision>
  <dcterms:created xsi:type="dcterms:W3CDTF">2014-11-21T11:00:06Z</dcterms:created>
  <dcterms:modified xsi:type="dcterms:W3CDTF">2017-09-29T18:01:51Z</dcterms:modified>
</cp:coreProperties>
</file>